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9" r:id="rId2"/>
    <p:sldId id="256" r:id="rId3"/>
    <p:sldId id="257" r:id="rId4"/>
    <p:sldId id="259" r:id="rId5"/>
    <p:sldId id="258" r:id="rId6"/>
    <p:sldId id="260" r:id="rId7"/>
    <p:sldId id="280" r:id="rId8"/>
    <p:sldId id="281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5" r:id="rId23"/>
    <p:sldId id="276" r:id="rId24"/>
    <p:sldId id="277" r:id="rId25"/>
    <p:sldId id="27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9" d="100"/>
          <a:sy n="79" d="100"/>
        </p:scale>
        <p:origin x="4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926592"/>
            <a:ext cx="8911687" cy="1463040"/>
          </a:xfrm>
        </p:spPr>
        <p:txBody>
          <a:bodyPr>
            <a:normAutofit/>
          </a:bodyPr>
          <a:lstStyle/>
          <a:p>
            <a:pPr algn="ctr"/>
            <a:r>
              <a:rPr lang="en-GB" sz="4000" b="1" dirty="0">
                <a:solidFill>
                  <a:schemeClr val="accent3">
                    <a:lumMod val="50000"/>
                  </a:schemeClr>
                </a:solidFill>
                <a:latin typeface="Arial Rounded MT Bold" panose="020F0704030504030204" pitchFamily="34" charset="0"/>
              </a:rPr>
              <a:t>Introduction to Multimedia and Its Applications</a:t>
            </a:r>
            <a:endParaRPr lang="en-US" sz="4000" dirty="0">
              <a:solidFill>
                <a:schemeClr val="accent3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3742944"/>
            <a:ext cx="8915400" cy="682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Group Number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en-US" sz="28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1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0176" y="694944"/>
            <a:ext cx="9602660" cy="571804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sz="2400" b="1" dirty="0" smtClean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Non-linear / Interactive Multimedia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Users can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what to view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control the order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Characteristics: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Two-way interaction, flexible navigation.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Purpose: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allow exploration and personalized learning or entertainment.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Websites with clickable menus (BBC, Apple.com)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22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0444" y="426720"/>
            <a:ext cx="8915400" cy="5484502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30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Hypermedia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Definition: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Non-linear multimedia that 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connects different types of content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(text, images, audio, video) with links.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Purpose: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allow users to 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navigate freely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access related information easily.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Wikipedia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(click links to explore topics)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Online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tutorials with links to videos and exercises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17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25" y="280416"/>
            <a:ext cx="9712388" cy="987552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Rounded MT Bold" panose="020F0704030504030204" pitchFamily="34" charset="0"/>
              </a:rPr>
              <a:t>Categories &amp; Examples of Multimedia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72768" y="1072896"/>
            <a:ext cx="10046208" cy="57241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Educational / Training Content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-Used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teach or train users through multimedia.</a:t>
            </a: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Examples: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 e-learning platforms like </a:t>
            </a:r>
            <a:r>
              <a:rPr lang="en-US" sz="20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ShuleDirect</a:t>
            </a:r>
            <a:endParaRPr lang="en-US" sz="2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 educational channels like </a:t>
            </a:r>
            <a:r>
              <a:rPr lang="en-US" sz="20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CrashCourse</a:t>
            </a:r>
            <a:endParaRPr lang="en-US" sz="2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E-learning Modules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-Online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courses combining video, audio, text, and interactive quizzes.</a:t>
            </a: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Examples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Coursera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Udemy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Khan 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Academy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Serious Games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-Games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designed for learning or problem-solving, not just entertainment.</a:t>
            </a: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Examples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FoldIt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-(protein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folding game)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Duolingo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-(language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11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idx="1"/>
          </p:nvPr>
        </p:nvSpPr>
        <p:spPr>
          <a:xfrm>
            <a:off x="1743075" y="219075"/>
            <a:ext cx="10047288" cy="6413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Advertising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Multimedia to promote products/services using visuals, audio, and motion.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Digital ads on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Facebook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Instagram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 video ads</a:t>
            </a:r>
          </a:p>
          <a:p>
            <a:pPr marL="0" indent="0">
              <a:buNone/>
            </a:pPr>
            <a:endParaRPr lang="en-US" sz="24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Digital Storytelling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multimedia to tell engaging stories.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 vlogs and short films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Interactive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story apps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07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7152" y="414528"/>
            <a:ext cx="10143744" cy="62301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Tourism Promotion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-Multimedia</a:t>
            </a:r>
            <a:r>
              <a:rPr lang="en-US" sz="26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attract tourists with visuals and interactive content.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Royal Tour of Mama </a:t>
            </a:r>
            <a:r>
              <a:rPr lang="en-US" sz="22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Samia</a:t>
            </a: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Tanzania (videos, photos on social media)</a:t>
            </a:r>
          </a:p>
          <a:p>
            <a:pPr lvl="1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Visit Tanzania campaigns (official tourism website, videos, photos</a:t>
            </a:r>
            <a:r>
              <a:rPr lang="en-US" sz="22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Public Awareness Campaigns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-Informing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public about important issues using multimedia.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Examples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COVID-19 awareness videos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 media campaigns for environmental awareness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67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3473" y="109728"/>
            <a:ext cx="8595359" cy="755904"/>
          </a:xfrm>
        </p:spPr>
        <p:txBody>
          <a:bodyPr>
            <a:noAutofit/>
          </a:bodyPr>
          <a:lstStyle/>
          <a:p>
            <a:r>
              <a:rPr lang="en-US" sz="4000" b="1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    Importance </a:t>
            </a:r>
            <a:r>
              <a:rPr lang="en-US" sz="4000" b="1" dirty="0">
                <a:solidFill>
                  <a:schemeClr val="tx1"/>
                </a:solidFill>
                <a:latin typeface="Arial Rounded MT Bold" panose="020F0704030504030204" pitchFamily="34" charset="0"/>
              </a:rPr>
              <a:t>of Multimedia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2060448" y="924059"/>
            <a:ext cx="10168128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Education</a:t>
            </a:r>
          </a:p>
          <a:p>
            <a:pPr marL="0" indent="0"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Importance:</a:t>
            </a:r>
            <a:endParaRPr lang="en-US" sz="2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Makes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interactive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engaging.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Helps students </a:t>
            </a:r>
            <a:r>
              <a:rPr lang="en-US" sz="1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 concepts better</a:t>
            </a:r>
            <a:r>
              <a:rPr lang="en-US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through visuals and videos.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Allows </a:t>
            </a:r>
            <a:r>
              <a:rPr lang="en-US" sz="1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self-paced learning</a:t>
            </a:r>
            <a:r>
              <a:rPr lang="en-US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anytime, anywhere.</a:t>
            </a:r>
          </a:p>
          <a:p>
            <a:pPr marL="0" indent="0"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Example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ShuleDirect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interactive lessons for students in Tanzania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sz="2000" b="1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Health Information Systems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Importance: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Spreads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health awareness quickly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a large audience.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Improves understanding of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health practices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through audio-visual content.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Supports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of health staff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simulations.</a:t>
            </a:r>
          </a:p>
          <a:p>
            <a:pPr marL="0" indent="0"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Example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COVID-19 awareness videos by Tanzania Ministry of Health.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864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53183" y="85344"/>
            <a:ext cx="8253985" cy="560832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Arial Rounded MT Bold" panose="020F0704030504030204" pitchFamily="34" charset="0"/>
              </a:rPr>
              <a:t>Importance of </a:t>
            </a:r>
            <a:r>
              <a:rPr lang="en-US" sz="2800" b="1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Multimedia continue…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5104" y="768096"/>
            <a:ext cx="9765792" cy="61081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Transport Information Displays</a:t>
            </a:r>
          </a:p>
          <a:p>
            <a:pPr marL="0" indent="0"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Importance:</a:t>
            </a:r>
            <a:endParaRPr lang="en-US" sz="2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Provides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real-time updates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schedules and routes.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Reduces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travel confusion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delays.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Improves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passenger experience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through clear visual/audio information.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Google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Maps for real-time directions.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Tourism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Importance: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Attracts tourists through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and interactive content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Promotes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local culture and heritage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Helps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 trips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videos, images, and maps.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Royal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Tour of Mama </a:t>
            </a:r>
            <a:r>
              <a:rPr lang="en-US" sz="20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Samia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videos and photos shared on social media.</a:t>
            </a:r>
          </a:p>
          <a:p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44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87662"/>
            <a:ext cx="8911687" cy="58289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/>
                </a:solidFill>
                <a:latin typeface="Arial Rounded MT Bold" panose="020F0704030504030204" pitchFamily="34" charset="0"/>
              </a:rPr>
              <a:t>Importance of Multimedia continue…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7840" y="981456"/>
            <a:ext cx="9119616" cy="5876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E-governance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Importance: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Makes government services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accessible online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transparency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communication with citizens.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Reduces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paperwork and in-person visits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Example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tax filing tutorials on government websites.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Social </a:t>
            </a:r>
            <a:r>
              <a:rPr lang="en-US" sz="2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Media</a:t>
            </a: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Importance: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Keeps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engaged and informed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interaction and sharing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content.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awareness campaigns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social causes.</a:t>
            </a: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  <a:r>
              <a:rPr lang="en-US" sz="24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TikTok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campaigns combining video, audio, and text.</a:t>
            </a:r>
          </a:p>
          <a:p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755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416846"/>
            <a:ext cx="8911687" cy="128089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Arial Rounded MT Bold" panose="020F0704030504030204" pitchFamily="34" charset="0"/>
              </a:rPr>
              <a:t>Importance of Multimedia continue…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06752" y="1609344"/>
            <a:ext cx="9297860" cy="43994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7. Entertainment</a:t>
            </a:r>
          </a:p>
          <a:p>
            <a:pPr marL="0" indent="0">
              <a:buNone/>
            </a:pP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Importance: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Provides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 and interactive experiences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Offers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variety of content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different audiences.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Encourages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creativity and content sharing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Netflix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trailers combining video, audio, and text.</a:t>
            </a:r>
          </a:p>
          <a:p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399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7297" y="146304"/>
            <a:ext cx="9517316" cy="107289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Multimedia &amp; ICT Integration in Teaching and Learning (Tanzania Policy Context)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11808" y="1353312"/>
            <a:ext cx="10448544" cy="5096256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8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ICT in Education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Explanation: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Information and Communication Technology (ICT) tools like computers, tablets, and the internet to support teaching and learning.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Makes lessons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interactive and engaging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digital learning resources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like videos, animations, and simulations.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Encourages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self-paced learning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exploration.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sz="20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ShuleDirect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online lessons for primary and secondary students in Tanzania.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65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3053" y="197390"/>
            <a:ext cx="8911687" cy="1280890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MEANING OF MULTIMEDIA</a:t>
            </a:r>
            <a:endParaRPr lang="en-US" sz="3600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 rot="10800000">
            <a:off x="4604090" y="5199888"/>
            <a:ext cx="5063947" cy="95999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 </a:t>
            </a:r>
            <a:endParaRPr lang="en-US" dirty="0"/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 rot="10800000" flipV="1">
            <a:off x="1085088" y="1028716"/>
            <a:ext cx="10789920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lvl="0" indent="-45720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Multimedia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a powerful tool that combines various media types like text, audio, images, video, and animation to create engaging and interactive digital experiences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</a:t>
            </a:r>
            <a:r>
              <a:rPr lang="en-US" alt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endParaRPr kumimoji="0" lang="en-US" altLang="en-US" sz="28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refers 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 the </a:t>
            </a:r>
            <a:r>
              <a:rPr kumimoji="0" lang="en-US" altLang="en-US" sz="28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combination of multiple forms of media</a:t>
            </a: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present information.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n-US" altLang="en-US" sz="2800" b="1" dirty="0" smtClean="0">
                <a:latin typeface="Arial" panose="020B0604020202020204" pitchFamily="34" charset="0"/>
              </a:rPr>
              <a:t>The basic elements of multimedia </a:t>
            </a:r>
            <a:r>
              <a:rPr lang="en-US" altLang="en-US" sz="2800" dirty="0" smtClean="0">
                <a:latin typeface="Arial" panose="020B0604020202020204" pitchFamily="34" charset="0"/>
              </a:rPr>
              <a:t>are text , images ,audio , video and animation. 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22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2369" y="87662"/>
            <a:ext cx="9322244" cy="66824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Continue…</a:t>
            </a:r>
            <a:endParaRPr lang="en-US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5920" y="1048512"/>
            <a:ext cx="9858692" cy="4862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Multimedia in Teaching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Integrating text, images, videos, audio, and animations into lessons.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Importance: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Helps students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 complex concepts easily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fun and memorable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Encourages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creativity and critical thinking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Using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YouTube educational videos for science experiments in Tanzanian schools.</a:t>
            </a:r>
          </a:p>
          <a:p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823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4384"/>
            <a:ext cx="8911687" cy="69494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 Rounded MT Bold" panose="020F0704030504030204" pitchFamily="34" charset="0"/>
              </a:rPr>
              <a:t>Continue…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4416" y="719328"/>
            <a:ext cx="9985248" cy="61386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Tanzania Policy Context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government has policies supporting ICT and multimedia integration in education.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Importance: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Promotes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Digital Tanzania Vision 2025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enhancing ICT skills for students.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Provides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ICT infrastructure in schools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(computer labs, internet access).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Encourages teachers to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adopt digital teaching tools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</a:t>
            </a: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 initiatives to equip secondary schools with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labs and projectors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multimedia lessons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Benefits for Students</a:t>
            </a:r>
          </a:p>
          <a:p>
            <a:pPr marL="685800" lvl="1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Improved understanding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through visual and interactive content.</a:t>
            </a:r>
          </a:p>
          <a:p>
            <a:pPr marL="685800" lvl="1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 to global learning resources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online.</a:t>
            </a:r>
          </a:p>
          <a:p>
            <a:pPr marL="685800" lvl="1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Enhanced ICT skills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preparing students for the modern workforce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851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609344" y="170688"/>
            <a:ext cx="9895267" cy="1182624"/>
          </a:xfrm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Practical </a:t>
            </a:r>
            <a:r>
              <a:rPr lang="en-US" sz="28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Activity</a:t>
            </a:r>
            <a:r>
              <a:rPr lang="en-US" sz="24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: Advertising Multimedia Product </a:t>
            </a:r>
            <a:r>
              <a:rPr lang="en-US" sz="2400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Analysis</a:t>
            </a:r>
            <a:br>
              <a:rPr lang="en-US" sz="2400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</a:br>
            <a:r>
              <a:rPr lang="en-US" sz="2400" dirty="0">
                <a:solidFill>
                  <a:schemeClr val="tx1"/>
                </a:solidFill>
                <a:latin typeface="Arial Rounded MT Bold" panose="020F0704030504030204" pitchFamily="34" charset="0"/>
              </a:rPr>
              <a:t/>
            </a:r>
            <a:br>
              <a:rPr lang="en-US" sz="2400" dirty="0">
                <a:solidFill>
                  <a:schemeClr val="tx1"/>
                </a:solidFill>
                <a:latin typeface="Arial Rounded MT Bold" panose="020F0704030504030204" pitchFamily="34" charset="0"/>
              </a:rPr>
            </a:b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Selected Product: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Colgate Advertisement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Waiting_Room___Colgate_Total__English_(1080p)">
            <a:hlinkClick r:id="" action="ppaction://media"/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65250" y="1609344"/>
            <a:ext cx="10826750" cy="4559681"/>
          </a:xfrm>
        </p:spPr>
      </p:pic>
    </p:spTree>
    <p:extLst>
      <p:ext uri="{BB962C8B-B14F-4D97-AF65-F5344CB8AC3E}">
        <p14:creationId xmlns:p14="http://schemas.microsoft.com/office/powerpoint/2010/main" val="3475224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2497" y="304800"/>
            <a:ext cx="9822116" cy="1024128"/>
          </a:xfrm>
        </p:spPr>
        <p:txBody>
          <a:bodyPr>
            <a:normAutofit/>
          </a:bodyPr>
          <a:lstStyle/>
          <a:p>
            <a:r>
              <a:rPr lang="en-US" dirty="0">
                <a:latin typeface="Arial Rounded MT Bold" panose="020F0704030504030204" pitchFamily="34" charset="0"/>
              </a:rPr>
              <a:t>1. Multimedia Elements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0848" y="1328928"/>
            <a:ext cx="10053764" cy="5108448"/>
          </a:xfrm>
        </p:spPr>
        <p:txBody>
          <a:bodyPr>
            <a:noAutofit/>
          </a:bodyPr>
          <a:lstStyle/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Colgate brand logo displayed clearly for brand recognition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Captions </a:t>
            </a: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messages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explaining product benefits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Images: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Photos of the 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Short clip showing 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people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product features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Audio: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Background music, voice-over narration, and sound effects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Animation: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Sparkling teeth 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effects,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motion graphics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9781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0032" y="195072"/>
            <a:ext cx="10082783" cy="85344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latin typeface="Arial Rounded MT Bold" panose="020F0704030504030204" pitchFamily="34" charset="0"/>
              </a:rPr>
              <a:t>2. Target Audience (Easy to Understand)</a:t>
            </a:r>
            <a:br>
              <a:rPr lang="en-US" b="1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80032" y="1048512"/>
            <a:ext cx="9724580" cy="5242560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Primary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Audience: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Adults and teenagers who use Colgate for daily dental care.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Secondary Audience: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Parents and families buying Colgate for children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</a:rPr>
              <a:t>3. Observations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ad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combines multiple multimedia elements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effectively to attract attention.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is </a:t>
            </a:r>
            <a:r>
              <a:rPr lang="en-US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visually appealing, engaging, and memorable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Audio, video, text, images, and animation help explain the product clearly.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Captions/subtitles ensure that spoken messages are </a:t>
            </a:r>
            <a:r>
              <a:rPr lang="en-US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understandable for everyone</a:t>
            </a: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even in noisy environments.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87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568" y="624110"/>
            <a:ext cx="9241536" cy="863314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4. Suggestions for Improvement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496" y="1487424"/>
            <a:ext cx="9822116" cy="4423798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interactive elements online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like polls or “choose your favorite Colgate flavor” to engage users.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short real-user testimonials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increase trust.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</a:t>
            </a: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multi-language captions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reach international viewers.</a:t>
            </a:r>
          </a:p>
          <a:p>
            <a:pPr>
              <a:lnSpc>
                <a:spcPct val="150000"/>
              </a:lnSpc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6672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0173" y="270542"/>
            <a:ext cx="8911687" cy="99742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 Rounded MT Bold" panose="020F0704030504030204" pitchFamily="34" charset="0"/>
              </a:rPr>
              <a:t>Examples of Multimedia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75232" y="1267968"/>
            <a:ext cx="10358564" cy="523036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Websites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use text, images, and videos</a:t>
            </a:r>
            <a:b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Example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BBC 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 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media content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mixes video, audio, and text</a:t>
            </a:r>
            <a:b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Examples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YouTube, </a:t>
            </a:r>
            <a:r>
              <a:rPr lang="en-US" sz="280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TikTok</a:t>
            </a:r>
            <a:endParaRPr lang="en-US" sz="2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Video games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use animation, sound effects, and user interaction</a:t>
            </a:r>
            <a:b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Examples</a:t>
            </a:r>
            <a:r>
              <a:rPr lang="en-US" sz="28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8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Duty, Grand Theft Auto V (GTA V)</a:t>
            </a:r>
          </a:p>
        </p:txBody>
      </p:sp>
    </p:spTree>
    <p:extLst>
      <p:ext uri="{BB962C8B-B14F-4D97-AF65-F5344CB8AC3E}">
        <p14:creationId xmlns:p14="http://schemas.microsoft.com/office/powerpoint/2010/main" val="931775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92" y="160814"/>
            <a:ext cx="8911687" cy="650421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Traditional Media vs Multimedia </a:t>
            </a:r>
            <a:endParaRPr lang="en-US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7981" y="741311"/>
            <a:ext cx="3992732" cy="576262"/>
          </a:xfrm>
        </p:spPr>
        <p:txBody>
          <a:bodyPr/>
          <a:lstStyle/>
          <a:p>
            <a:r>
              <a:rPr lang="en-US" sz="2800" dirty="0">
                <a:solidFill>
                  <a:schemeClr val="accent2">
                    <a:lumMod val="50000"/>
                  </a:schemeClr>
                </a:solidFill>
                <a:latin typeface="Arial Rounded MT Bold" panose="020F0704030504030204" pitchFamily="34" charset="0"/>
              </a:rPr>
              <a:t>Traditional Media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1665" y="1314345"/>
            <a:ext cx="5169407" cy="554365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refers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the old forms of communication that were used before digital and internet based media became 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popular</a:t>
            </a:r>
            <a:endParaRPr lang="en-US" sz="20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One-way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communication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(Information goes only to the audience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low-interactivity (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 volume, change channel but cant interact with content 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Radio, broadcast television</a:t>
            </a:r>
            <a:endParaRPr lang="en-US" sz="2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57861" y="738083"/>
            <a:ext cx="3999001" cy="576262"/>
          </a:xfrm>
        </p:spPr>
        <p:txBody>
          <a:bodyPr/>
          <a:lstStyle/>
          <a:p>
            <a:r>
              <a:rPr lang="en-US" sz="2800" b="1" dirty="0">
                <a:solidFill>
                  <a:schemeClr val="accent2">
                    <a:lumMod val="50000"/>
                  </a:schemeClr>
                </a:solidFill>
                <a:latin typeface="Arial Rounded MT Bold" panose="020F0704030504030204" pitchFamily="34" charset="0"/>
              </a:rPr>
              <a:t>Multimedia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43486" y="1463877"/>
            <a:ext cx="5096256" cy="5302683"/>
          </a:xfrm>
        </p:spPr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v"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 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Multimedia refers to the combination of multiple forms of media to present information</a:t>
            </a:r>
            <a:r>
              <a:rPr lang="en-US" altLang="en-US" sz="2000" dirty="0" smtClean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lang="en-US" sz="20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Two-way 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multi-way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communication Example: Social media allows posting and 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feedback</a:t>
            </a: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Interactive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(users can click, choose, play, navigate</a:t>
            </a:r>
            <a:r>
              <a:rPr lang="en-US" sz="20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sz="20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Websites, Apps, Digital Ads, E-learning platform</a:t>
            </a:r>
          </a:p>
        </p:txBody>
      </p:sp>
    </p:spTree>
    <p:extLst>
      <p:ext uri="{BB962C8B-B14F-4D97-AF65-F5344CB8AC3E}">
        <p14:creationId xmlns:p14="http://schemas.microsoft.com/office/powerpoint/2010/main" val="264726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1121" y="282734"/>
            <a:ext cx="9285668" cy="93646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Arial Rounded MT Bold" panose="020F0704030504030204" pitchFamily="34" charset="0"/>
              </a:rPr>
              <a:t>Elements of </a:t>
            </a:r>
            <a:r>
              <a:rPr lang="en-US" sz="4000" b="1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Multimedia</a:t>
            </a:r>
            <a:r>
              <a:rPr lang="en-US" b="1" dirty="0">
                <a:latin typeface="Arial Rounded MT Bold" panose="020F0704030504030204" pitchFamily="34" charset="0"/>
              </a:rPr>
              <a:t/>
            </a:r>
            <a:br>
              <a:rPr lang="en-US" b="1" dirty="0">
                <a:latin typeface="Arial Rounded MT Bold" panose="020F0704030504030204" pitchFamily="34" charset="0"/>
              </a:rPr>
            </a:br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7296" y="1219200"/>
            <a:ext cx="8948928" cy="5084064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Text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Written words used to give information.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Titles on websites, captions in videos.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Graphics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Drawings, icons, and diagrams to explain or decorate.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Charts, app icons, infographics.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Images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Photos or pictures that show real things.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Product images on Amazon, photos on social media.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8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3278"/>
            <a:ext cx="8911687" cy="668242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Arial Rounded MT Bold" panose="020F0704030504030204" pitchFamily="34" charset="0"/>
              </a:rPr>
              <a:t>Elements of </a:t>
            </a:r>
            <a:r>
              <a:rPr lang="en-US" b="1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Multimedia continue…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09216" y="926592"/>
            <a:ext cx="8961120" cy="57058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4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Audio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Sounds like music, speech, or effects.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</a:t>
            </a:r>
            <a:r>
              <a:rPr lang="en-US" sz="2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Background music in games, voice in YouTube tutorials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5. Video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Moving images with sound.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</a:t>
            </a:r>
            <a:r>
              <a:rPr lang="en-US" sz="2400" i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TikTok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clips, movie trailers, online tutorials.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6. </a:t>
            </a:r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</a:t>
            </a:r>
            <a:endParaRPr lang="en-US" sz="2400" b="1" dirty="0">
              <a:solidFill>
                <a:schemeClr val="accent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Moving graphics or characters to explain ideas.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Animated logos, explainer videos.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33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160814"/>
            <a:ext cx="8911687" cy="50974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Interactive Media 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728" y="902208"/>
            <a:ext cx="9870884" cy="51328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media forms where the user actively participates, controls, or influences the content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can click, choose, respond, type, drag, or control the content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Experience changes based on user input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wo-way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communication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Highly engaging and dynamic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Websites &amp;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media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platforms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560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12637" y="173006"/>
            <a:ext cx="8911687" cy="81454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Non-Interactive Media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0304" y="1121664"/>
            <a:ext cx="9834308" cy="49743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media where the user cannot control the content—they only receive the information passively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</a:t>
            </a: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en-US" sz="2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One-way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communication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user input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Passive consumption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TV and radio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broadcasts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Newspapers &amp;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magazines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Printed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textbooks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Posters 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 billboards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483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2097" y="185198"/>
            <a:ext cx="9212516" cy="1280890"/>
          </a:xfrm>
        </p:spPr>
        <p:txBody>
          <a:bodyPr/>
          <a:lstStyle/>
          <a:p>
            <a:pPr algn="ctr"/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Linear vs Non-linear Multimedia &amp; Hypermedia</a:t>
            </a:r>
            <a:endParaRPr lang="en-US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6880" y="1706880"/>
            <a:ext cx="10119360" cy="5023104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Linear Multimedia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Content flows in a 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fixed order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the user cannot control it.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Characteristics: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One-way communication, no user </a:t>
            </a:r>
            <a:r>
              <a:rPr lang="en-US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Purpose</a:t>
            </a: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present information in a clear, step-by-step sequence.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  <a:endParaRPr lang="en-US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movie or TV show (you watch from start to end)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82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771</TotalTime>
  <Words>1547</Words>
  <Application>Microsoft Office PowerPoint</Application>
  <PresentationFormat>Widescreen</PresentationFormat>
  <Paragraphs>221</Paragraphs>
  <Slides>25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Arial Rounded MT Bold</vt:lpstr>
      <vt:lpstr>Century Gothic</vt:lpstr>
      <vt:lpstr>Wingdings</vt:lpstr>
      <vt:lpstr>Wingdings 3</vt:lpstr>
      <vt:lpstr>Wisp</vt:lpstr>
      <vt:lpstr>Introduction to Multimedia and Its Applications</vt:lpstr>
      <vt:lpstr>MEANING OF MULTIMEDIA</vt:lpstr>
      <vt:lpstr>Examples of Multimedia </vt:lpstr>
      <vt:lpstr>Traditional Media vs Multimedia </vt:lpstr>
      <vt:lpstr>Elements of Multimedia </vt:lpstr>
      <vt:lpstr>Elements of Multimedia continue…</vt:lpstr>
      <vt:lpstr>Interactive Media  </vt:lpstr>
      <vt:lpstr>Non-Interactive Media </vt:lpstr>
      <vt:lpstr>Linear vs Non-linear Multimedia &amp; Hypermedia</vt:lpstr>
      <vt:lpstr>PowerPoint Presentation</vt:lpstr>
      <vt:lpstr>PowerPoint Presentation</vt:lpstr>
      <vt:lpstr>Categories &amp; Examples of Multimedia</vt:lpstr>
      <vt:lpstr>PowerPoint Presentation</vt:lpstr>
      <vt:lpstr>PowerPoint Presentation</vt:lpstr>
      <vt:lpstr>    Importance of Multimedia </vt:lpstr>
      <vt:lpstr>Importance of Multimedia continue…</vt:lpstr>
      <vt:lpstr>Importance of Multimedia continue…</vt:lpstr>
      <vt:lpstr>Importance of Multimedia continue…</vt:lpstr>
      <vt:lpstr>Multimedia &amp; ICT Integration in Teaching and Learning (Tanzania Policy Context)</vt:lpstr>
      <vt:lpstr>Continue…</vt:lpstr>
      <vt:lpstr>Continue…</vt:lpstr>
      <vt:lpstr>Practical Activity: Advertising Multimedia Product Analysis  Selected Product: Colgate Advertisement</vt:lpstr>
      <vt:lpstr>1. Multimedia Elements Used</vt:lpstr>
      <vt:lpstr>2. Target Audience (Easy to Understand) </vt:lpstr>
      <vt:lpstr>4. Suggestions for Improvement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nestory</dc:creator>
  <cp:lastModifiedBy>nestory</cp:lastModifiedBy>
  <cp:revision>39</cp:revision>
  <dcterms:created xsi:type="dcterms:W3CDTF">2025-11-30T03:55:59Z</dcterms:created>
  <dcterms:modified xsi:type="dcterms:W3CDTF">2025-12-10T14:09:39Z</dcterms:modified>
</cp:coreProperties>
</file>

<file path=docProps/thumbnail.jpeg>
</file>